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8" r:id="rId4"/>
    <p:sldId id="269" r:id="rId5"/>
    <p:sldId id="270" r:id="rId6"/>
    <p:sldId id="265" r:id="rId7"/>
    <p:sldId id="267" r:id="rId8"/>
    <p:sldId id="271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0ED2D-E45A-4944-A361-573F72D4D5E9}" type="datetimeFigureOut">
              <a:rPr lang="hu-HU" smtClean="0"/>
              <a:t>2020. 09. 21.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1C26-09B6-4796-9783-CAE71AE3FF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91893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0ED2D-E45A-4944-A361-573F72D4D5E9}" type="datetimeFigureOut">
              <a:rPr lang="hu-HU" smtClean="0"/>
              <a:t>2020. 09. 21.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1C26-09B6-4796-9783-CAE71AE3FF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67573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0ED2D-E45A-4944-A361-573F72D4D5E9}" type="datetimeFigureOut">
              <a:rPr lang="hu-HU" smtClean="0"/>
              <a:t>2020. 09. 21.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1C26-09B6-4796-9783-CAE71AE3FF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20451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0ED2D-E45A-4944-A361-573F72D4D5E9}" type="datetimeFigureOut">
              <a:rPr lang="hu-HU" smtClean="0"/>
              <a:t>2020. 09. 21.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1C26-09B6-4796-9783-CAE71AE3FF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25592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0ED2D-E45A-4944-A361-573F72D4D5E9}" type="datetimeFigureOut">
              <a:rPr lang="hu-HU" smtClean="0"/>
              <a:t>2020. 09. 21.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1C26-09B6-4796-9783-CAE71AE3FF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96294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0ED2D-E45A-4944-A361-573F72D4D5E9}" type="datetimeFigureOut">
              <a:rPr lang="hu-HU" smtClean="0"/>
              <a:t>2020. 09. 21.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1C26-09B6-4796-9783-CAE71AE3FF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1663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0ED2D-E45A-4944-A361-573F72D4D5E9}" type="datetimeFigureOut">
              <a:rPr lang="hu-HU" smtClean="0"/>
              <a:t>2020. 09. 21.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1C26-09B6-4796-9783-CAE71AE3FF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959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0ED2D-E45A-4944-A361-573F72D4D5E9}" type="datetimeFigureOut">
              <a:rPr lang="hu-HU" smtClean="0"/>
              <a:t>2020. 09. 21.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1C26-09B6-4796-9783-CAE71AE3FF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29056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0ED2D-E45A-4944-A361-573F72D4D5E9}" type="datetimeFigureOut">
              <a:rPr lang="hu-HU" smtClean="0"/>
              <a:t>2020. 09. 21.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1C26-09B6-4796-9783-CAE71AE3FF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19804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0ED2D-E45A-4944-A361-573F72D4D5E9}" type="datetimeFigureOut">
              <a:rPr lang="hu-HU" smtClean="0"/>
              <a:t>2020. 09. 21.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1C26-09B6-4796-9783-CAE71AE3FF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05729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0ED2D-E45A-4944-A361-573F72D4D5E9}" type="datetimeFigureOut">
              <a:rPr lang="hu-HU" smtClean="0"/>
              <a:t>2020. 09. 21.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1C26-09B6-4796-9783-CAE71AE3FF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71055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0ED2D-E45A-4944-A361-573F72D4D5E9}" type="datetimeFigureOut">
              <a:rPr lang="hu-HU" smtClean="0"/>
              <a:t>2020. 09. 21.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A1C26-09B6-4796-9783-CAE71AE3FF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28989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577483"/>
          </a:xfrm>
        </p:spPr>
        <p:txBody>
          <a:bodyPr>
            <a:normAutofit fontScale="85000" lnSpcReduction="10000"/>
          </a:bodyPr>
          <a:lstStyle/>
          <a:p>
            <a:r>
              <a:rPr lang="hu-HU" dirty="0"/>
              <a:t>Ez a formátum csak egy ajánlás, nem kötelező a használata. </a:t>
            </a:r>
          </a:p>
          <a:p>
            <a:r>
              <a:rPr lang="hu-HU" dirty="0"/>
              <a:t>Néhány tanácsot azonban nem árt megfogadni:</a:t>
            </a:r>
          </a:p>
          <a:p>
            <a:pPr lvl="1"/>
            <a:r>
              <a:rPr lang="hu-HU" dirty="0"/>
              <a:t>célszerű címszavakat írni a </a:t>
            </a:r>
            <a:r>
              <a:rPr lang="hu-HU" dirty="0" err="1"/>
              <a:t>ppt-re</a:t>
            </a:r>
            <a:r>
              <a:rPr lang="hu-HU" dirty="0"/>
              <a:t> és nem hosszú, összetett mondatokat;</a:t>
            </a:r>
          </a:p>
          <a:p>
            <a:pPr lvl="1"/>
            <a:r>
              <a:rPr lang="hu-HU" dirty="0"/>
              <a:t>a legkisebb betűméret se legyen kisebb 20-asnál;</a:t>
            </a:r>
          </a:p>
          <a:p>
            <a:pPr lvl="1"/>
            <a:r>
              <a:rPr lang="hu-HU" dirty="0"/>
              <a:t>a háttér és a betű színe legyen kontrasztos és egységes;</a:t>
            </a:r>
          </a:p>
          <a:p>
            <a:pPr lvl="1"/>
            <a:r>
              <a:rPr lang="hu-HU" dirty="0"/>
              <a:t>kerüljék a túlzott animációt (beúszás, belebegtetés, hasadás, hangeffektek stb.) és a hangulatjelek használatát (</a:t>
            </a:r>
            <a:r>
              <a:rPr lang="hu-HU" dirty="0" err="1"/>
              <a:t>smily-k</a:t>
            </a:r>
            <a:r>
              <a:rPr lang="hu-HU" dirty="0"/>
              <a:t>);</a:t>
            </a:r>
          </a:p>
          <a:p>
            <a:pPr lvl="1"/>
            <a:r>
              <a:rPr lang="hu-HU" dirty="0"/>
              <a:t>ahol lehet, érdemes ábrákat, táblázatokat fotókat használni – az ábrák és táblázatok stílusa legyen egységes, betűmérete legyen olvasható, alatta mindig legyen forrás feltüntetve (a forrást a képek alatt is fel kell tüntetni!).</a:t>
            </a:r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99615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A szakmai gyakorlati hely neve</a:t>
            </a:r>
            <a:endParaRPr lang="hu-HU" sz="18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323528" y="3501008"/>
            <a:ext cx="7376864" cy="2304256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hu-HU" dirty="0"/>
              <a:t>Név</a:t>
            </a:r>
          </a:p>
          <a:p>
            <a:pPr algn="r"/>
            <a:r>
              <a:rPr lang="hu-HU" dirty="0"/>
              <a:t>Szak</a:t>
            </a:r>
          </a:p>
          <a:p>
            <a:pPr algn="l"/>
            <a:r>
              <a:rPr lang="hu-HU" dirty="0"/>
              <a:t>Tereptanár(külső konzulens) neve és beosztása</a:t>
            </a:r>
          </a:p>
          <a:p>
            <a:pPr algn="l"/>
            <a:r>
              <a:rPr lang="hu-HU" dirty="0"/>
              <a:t>Belső konzulens neve és beosztása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2627784" y="81498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/>
              <a:t>Szent István Egyetem </a:t>
            </a:r>
          </a:p>
          <a:p>
            <a:pPr algn="ctr"/>
            <a:r>
              <a:rPr lang="hu-HU" dirty="0"/>
              <a:t>Károly Róbert Kar</a:t>
            </a:r>
          </a:p>
          <a:p>
            <a:pPr algn="ctr"/>
            <a:r>
              <a:rPr lang="hu-HU" dirty="0"/>
              <a:t>Pénzügyi és Marketing Intézet</a:t>
            </a:r>
          </a:p>
        </p:txBody>
      </p:sp>
      <p:sp>
        <p:nvSpPr>
          <p:cNvPr id="5" name="Téglalap 4"/>
          <p:cNvSpPr/>
          <p:nvPr/>
        </p:nvSpPr>
        <p:spPr>
          <a:xfrm>
            <a:off x="3059832" y="6237312"/>
            <a:ext cx="4609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/>
              <a:t>Záróvizsga dátuma (Gyöngyös, 2020. június …..)</a:t>
            </a:r>
          </a:p>
        </p:txBody>
      </p:sp>
    </p:spTree>
    <p:extLst>
      <p:ext uri="{BB962C8B-B14F-4D97-AF65-F5344CB8AC3E}">
        <p14:creationId xmlns:p14="http://schemas.microsoft.com/office/powerpoint/2010/main" val="795952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prezentáció felépítése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dirty="0"/>
              <a:t>Amiről beszélni fog, azaz a beszámoló tartalomjegyzékének fő fejezetei.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32521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Szakmai gyakorlati hely bemutatása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u-HU" dirty="0"/>
              <a:t>A szakmai gyakorlati helyet 2-3-4 dián célszerű bemutatni. </a:t>
            </a:r>
          </a:p>
          <a:p>
            <a:pPr algn="just"/>
            <a:r>
              <a:rPr lang="hu-HU" dirty="0"/>
              <a:t>Néhány fotóval is lehet szemlélteti a gyakorlati helyet</a:t>
            </a:r>
          </a:p>
          <a:p>
            <a:pPr marL="0" indent="0" algn="just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01163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 gyakorlat során végzett tevékenységek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3504" y="2060848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hu-HU" dirty="0"/>
              <a:t>A gyakorlat során végzett tevékenységeket 3-4 dián kell bemutatni. </a:t>
            </a:r>
          </a:p>
          <a:p>
            <a:pPr algn="just"/>
            <a:r>
              <a:rPr lang="hu-HU" dirty="0"/>
              <a:t>Ügyeljen rá, hogy vázlatpontokban sorolja fel a tevékenységeket, a részleteket szóban fejtse ki a bizottságnak! </a:t>
            </a:r>
          </a:p>
        </p:txBody>
      </p:sp>
    </p:spTree>
    <p:extLst>
      <p:ext uri="{BB962C8B-B14F-4D97-AF65-F5344CB8AC3E}">
        <p14:creationId xmlns:p14="http://schemas.microsoft.com/office/powerpoint/2010/main" val="3938292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Összegzés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portfólió összefoglalása.</a:t>
            </a:r>
          </a:p>
          <a:p>
            <a:r>
              <a:rPr lang="hu-HU" dirty="0"/>
              <a:t>Véleménye a gyakorlati helyről.</a:t>
            </a:r>
          </a:p>
          <a:p>
            <a:r>
              <a:rPr lang="hu-HU" dirty="0"/>
              <a:t>Javaslatai.</a:t>
            </a:r>
          </a:p>
        </p:txBody>
      </p:sp>
    </p:spTree>
    <p:extLst>
      <p:ext uri="{BB962C8B-B14F-4D97-AF65-F5344CB8AC3E}">
        <p14:creationId xmlns:p14="http://schemas.microsoft.com/office/powerpoint/2010/main" val="1012666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Válasz az opponens észrevételeire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dirty="0"/>
              <a:t>Az opponens által megfogalmazott kifogások és kérdések, valamint az azokra adott válaszok (opponensi véleménytől és kérdések számától függően 1-3 dia). </a:t>
            </a:r>
          </a:p>
        </p:txBody>
      </p:sp>
    </p:spTree>
    <p:extLst>
      <p:ext uri="{BB962C8B-B14F-4D97-AF65-F5344CB8AC3E}">
        <p14:creationId xmlns:p14="http://schemas.microsoft.com/office/powerpoint/2010/main" val="379787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Köszönöm a megtisztelő figyelmet!</a:t>
            </a:r>
          </a:p>
        </p:txBody>
      </p:sp>
    </p:spTree>
    <p:extLst>
      <p:ext uri="{BB962C8B-B14F-4D97-AF65-F5344CB8AC3E}">
        <p14:creationId xmlns:p14="http://schemas.microsoft.com/office/powerpoint/2010/main" val="432274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260</Words>
  <Application>Microsoft Office PowerPoint</Application>
  <PresentationFormat>Diavetítés a képernyőre (4:3 oldalarány)</PresentationFormat>
  <Paragraphs>31</Paragraphs>
  <Slides>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Office-téma</vt:lpstr>
      <vt:lpstr>PowerPoint-bemutató</vt:lpstr>
      <vt:lpstr>A szakmai gyakorlati hely neve</vt:lpstr>
      <vt:lpstr>A prezentáció felépítése</vt:lpstr>
      <vt:lpstr>Szakmai gyakorlati hely bemutatása</vt:lpstr>
      <vt:lpstr>A gyakorlat során végzett tevékenységek</vt:lpstr>
      <vt:lpstr>Összegzés</vt:lpstr>
      <vt:lpstr>Válasz az opponens észrevételeire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HP</dc:creator>
  <cp:lastModifiedBy>József Csernák</cp:lastModifiedBy>
  <cp:revision>19</cp:revision>
  <dcterms:created xsi:type="dcterms:W3CDTF">2016-02-21T16:15:38Z</dcterms:created>
  <dcterms:modified xsi:type="dcterms:W3CDTF">2020-09-21T11:02:59Z</dcterms:modified>
</cp:coreProperties>
</file>